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9"/>
  </p:notesMasterIdLst>
  <p:handoutMasterIdLst>
    <p:handoutMasterId r:id="rId10"/>
  </p:handoutMasterIdLst>
  <p:sldIdLst>
    <p:sldId id="350" r:id="rId5"/>
    <p:sldId id="361" r:id="rId6"/>
    <p:sldId id="366" r:id="rId7"/>
    <p:sldId id="3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76" autoAdjust="0"/>
    <p:restoredTop sz="95226" autoAdjust="0"/>
  </p:normalViewPr>
  <p:slideViewPr>
    <p:cSldViewPr snapToGrid="0">
      <p:cViewPr varScale="1">
        <p:scale>
          <a:sx n="79" d="100"/>
          <a:sy n="79" d="100"/>
        </p:scale>
        <p:origin x="9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5839833" y="578434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0" y="485524"/>
            <a:ext cx="6461759" cy="1151688"/>
          </a:xfrm>
        </p:spPr>
        <p:txBody>
          <a:bodyPr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Basic Details of the Team and 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23261" y="2159726"/>
            <a:ext cx="6742017" cy="3671883"/>
          </a:xfrm>
        </p:spPr>
        <p:txBody>
          <a:bodyPr/>
          <a:lstStyle/>
          <a:p>
            <a:r>
              <a:rPr lang="en-US" dirty="0">
                <a:latin typeface="+mj-lt"/>
              </a:rPr>
              <a:t>Ministry/ Organization Name: </a:t>
            </a:r>
          </a:p>
          <a:p>
            <a:r>
              <a:rPr lang="en-US" dirty="0">
                <a:latin typeface="+mj-lt"/>
              </a:rPr>
              <a:t>  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Problem Statement: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Leader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Institute Code: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U-0855 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Institute Name: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National Institute of Technology Andhra Pradesh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252207"/>
            <a:ext cx="3431177" cy="147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534431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2289363"/>
            <a:ext cx="6024054" cy="2877441"/>
          </a:xfrm>
          <a:ln cmpd="sng">
            <a:solidFill>
              <a:schemeClr val="bg1"/>
            </a:solidFill>
            <a:prstDash val="solid"/>
          </a:ln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idea/Solution/Prototype here: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84C03E6-2A10-46A5-A813-EF2C16485F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78575" y="144261"/>
            <a:ext cx="4689138" cy="3451543"/>
          </a:xfrm>
        </p:spPr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DCB8-DB0C-409B-8817-8F0B027A21B3}"/>
              </a:ext>
            </a:extLst>
          </p:cNvPr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+mj-lt"/>
              </a:rPr>
              <a:t>Add process flow chart or simulated image of prototype or any relevant image related to your idea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8A6B8FA-BC37-43EF-B8D3-018AD86AF26E}"/>
              </a:ext>
            </a:extLst>
          </p:cNvPr>
          <p:cNvSpPr txBox="1">
            <a:spLocks/>
          </p:cNvSpPr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Technology stack here</a:t>
            </a:r>
            <a:r>
              <a:rPr lang="en-US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1096346"/>
            <a:ext cx="5780809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Describe your Use Cases here</a:t>
            </a:r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4838701" cy="3922968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3638E76A-FC74-4D31-8D6C-F6F96AADA6BB}"/>
              </a:ext>
            </a:extLst>
          </p:cNvPr>
          <p:cNvSpPr txBox="1">
            <a:spLocks/>
          </p:cNvSpPr>
          <p:nvPr/>
        </p:nvSpPr>
        <p:spPr>
          <a:xfrm>
            <a:off x="6096000" y="2286000"/>
            <a:ext cx="5143500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Describe your Dependencies / Show stopper here</a:t>
            </a:r>
          </a:p>
        </p:txBody>
      </p:sp>
      <p:sp>
        <p:nvSpPr>
          <p:cNvPr id="7" name="Text Placeholder 43">
            <a:extLst>
              <a:ext uri="{FF2B5EF4-FFF2-40B4-BE49-F238E27FC236}">
                <a16:creationId xmlns:a16="http://schemas.microsoft.com/office/drawing/2014/main" id="{034544BD-2AAF-4141-978F-BEEA232E3F95}"/>
              </a:ext>
            </a:extLst>
          </p:cNvPr>
          <p:cNvSpPr txBox="1">
            <a:spLocks/>
          </p:cNvSpPr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9146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Pointers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Please ensure below pointers are met while  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10572561" cy="392296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Kindly keep the maximum slides limit to 3 pages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the topics should be utilized for description of your idea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Try to avoid paragraphs and post your idea in 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Keep your explanation precisely and easy to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Idea should be unique and novel. If it has a business potential more weightage will be given.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Apart from this PPT abstract of your idea will be asked separately while submitting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need to save the file in PDF and upload the same on portal. No PPT, Word Doc or any other format will be supported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can delete this slide (Important Pointers) when you upload the details of your idea on SIH portal.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 (1)</Template>
  <TotalTime>274</TotalTime>
  <Words>229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Wingdings</vt:lpstr>
      <vt:lpstr>Theme1</vt:lpstr>
      <vt:lpstr>Basic Details of the Team and Problem Statement</vt:lpstr>
      <vt:lpstr>Idea/Approach Details</vt:lpstr>
      <vt:lpstr>Idea/Approach Details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             Team and Problem     Statement</dc:title>
  <dc:creator>Sarim Moin</dc:creator>
  <cp:lastModifiedBy>Sankar Peddapati</cp:lastModifiedBy>
  <cp:revision>9</cp:revision>
  <dcterms:created xsi:type="dcterms:W3CDTF">2022-02-11T07:14:46Z</dcterms:created>
  <dcterms:modified xsi:type="dcterms:W3CDTF">2022-03-04T09:53:12Z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